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3" r:id="rId3"/>
    <p:sldId id="257" r:id="rId4"/>
    <p:sldId id="264" r:id="rId5"/>
    <p:sldId id="258" r:id="rId6"/>
    <p:sldId id="259" r:id="rId7"/>
    <p:sldId id="260" r:id="rId8"/>
    <p:sldId id="261" r:id="rId9"/>
    <p:sldId id="262" r:id="rId10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>
        <p:scale>
          <a:sx n="50" d="100"/>
          <a:sy n="50" d="100"/>
        </p:scale>
        <p:origin x="1500" y="5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D96B7D-4B23-08E8-B0DA-FD8B4D582D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8124AB3-D882-A059-FA63-9245D58FA5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CE11963-B66D-D36D-A3DB-5B1AB88E73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4AE86-8894-4158-9E2E-3A9439F285BE}" type="datetimeFigureOut">
              <a:rPr lang="pt-BR" smtClean="0"/>
              <a:t>29/12/2022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AA04DE6-1407-6F1B-587F-03008A503F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C9FC047-391C-D314-3D86-002209550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90333-2BDC-4B3B-8382-701C059FA7B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845815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F1098E-FC51-4B5C-FFA3-A7EFE9A226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E195251B-1667-36CE-A99D-3DF2FF9727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E2922BE-1FA9-3B87-A676-AAD8602E9A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4AE86-8894-4158-9E2E-3A9439F285BE}" type="datetimeFigureOut">
              <a:rPr lang="pt-BR" smtClean="0"/>
              <a:t>29/12/2022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9BF1F87-41B8-0990-5145-6D5B3874E1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0C9BCF9-1E6B-4F27-3D8A-0AC6749542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90333-2BDC-4B3B-8382-701C059FA7B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097072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A9111ACE-937F-B6B6-2E96-830FD00D6AE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913A8BCF-5E27-8BE6-95DA-F54A36A94A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75AD18C-9F9C-57F6-4BA5-258D36C7FF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4AE86-8894-4158-9E2E-3A9439F285BE}" type="datetimeFigureOut">
              <a:rPr lang="pt-BR" smtClean="0"/>
              <a:t>29/12/2022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6C31032-6F56-EEB1-5ADF-A89ED3AA57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616F353-6ACB-78DF-AD1F-839F058381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90333-2BDC-4B3B-8382-701C059FA7B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446783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EFE372-409D-7731-2030-998F1E0C4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B1D39C5-85E8-7114-50E9-1E83D76405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3372B5A-FA79-7327-F48B-6E53BF1E4F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4AE86-8894-4158-9E2E-3A9439F285BE}" type="datetimeFigureOut">
              <a:rPr lang="pt-BR" smtClean="0"/>
              <a:t>29/12/2022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A88DDA6-8D09-DB7F-9AB6-B06CF9F41C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8F77540-57B4-535F-3C69-5807EA69C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90333-2BDC-4B3B-8382-701C059FA7B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896613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253D42-26D6-1C66-E433-69C4931218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BF76F34-3DB8-32D9-761F-6B564C7844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675143E-7A3F-0B01-83AB-BE3D9110F7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4AE86-8894-4158-9E2E-3A9439F285BE}" type="datetimeFigureOut">
              <a:rPr lang="pt-BR" smtClean="0"/>
              <a:t>29/12/2022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78DA64D-1DC5-F47A-E7A1-5ACE149276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DF6E8FE-1CAD-5A25-0183-A9CE8B4AE5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90333-2BDC-4B3B-8382-701C059FA7B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189717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39939F-7C70-14C2-AB1B-F129AC874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D32FF9B-2FFC-AC05-98BF-9F74E603AE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169B67E7-3348-4B2C-1FC8-52794EA2D6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44BDC3A-E2D7-9115-0876-9E03E57020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4AE86-8894-4158-9E2E-3A9439F285BE}" type="datetimeFigureOut">
              <a:rPr lang="pt-BR" smtClean="0"/>
              <a:t>29/12/2022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E8FE25D3-D65C-ADE4-DBBF-83B7D84AB7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6EC50C0-01CF-BFFB-AE66-57571C4494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90333-2BDC-4B3B-8382-701C059FA7B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023508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04B881-AE7C-9132-2904-39A655C6F0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FAC9CBE-2865-C3F4-3C3F-4A8F70C794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FD09560E-C88C-D63F-40AF-08B51086F7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D66FCBE5-0E25-0034-B381-F0EE71253C6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6058CFA4-BE7C-EE14-6DEC-5FBA0BC1CDA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88945C39-2513-437E-DF31-8560039769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4AE86-8894-4158-9E2E-3A9439F285BE}" type="datetimeFigureOut">
              <a:rPr lang="pt-BR" smtClean="0"/>
              <a:t>29/12/2022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98F2E0D9-67AD-D5D2-B66F-A5D0137E9E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18292B63-A8F8-B63C-0185-791FA86A32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90333-2BDC-4B3B-8382-701C059FA7B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108299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977020-CC76-77BE-4043-B88F4F6BC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09669E60-63D4-BEA2-39E9-B665F88F1B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4AE86-8894-4158-9E2E-3A9439F285BE}" type="datetimeFigureOut">
              <a:rPr lang="pt-BR" smtClean="0"/>
              <a:t>29/12/2022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0B1982C7-391E-DF2A-FA80-0ED6C29357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B4061E88-CC67-E3DE-535B-164E320AD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90333-2BDC-4B3B-8382-701C059FA7B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473285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AB26CF1C-E7DF-5C48-1923-064615CC5D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4AE86-8894-4158-9E2E-3A9439F285BE}" type="datetimeFigureOut">
              <a:rPr lang="pt-BR" smtClean="0"/>
              <a:t>29/12/2022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27D48B14-4FBD-18E8-732F-F75386E7BB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A3FCCFEA-813E-611E-75E7-EC84CB9774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90333-2BDC-4B3B-8382-701C059FA7B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370986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625BAF-0773-0066-6A99-69B69DD80F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800F4D1-EB27-23BD-C4A9-08883A2704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94CB6B3-A460-A2BD-9AEE-DE4FF1B084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D6CDBDA-3349-DDEC-7902-5E44A1FB26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4AE86-8894-4158-9E2E-3A9439F285BE}" type="datetimeFigureOut">
              <a:rPr lang="pt-BR" smtClean="0"/>
              <a:t>29/12/2022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1E2D035-40BC-C08F-593F-B76F5E6FB9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92D250F8-D37E-BD85-6AE1-40D5E457F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90333-2BDC-4B3B-8382-701C059FA7B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493722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F6A56F1-DB41-D8A4-2C48-3C0A29CC2B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6EB88060-94DF-4675-143A-25274ECF5E2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F6A7CF0-C1BF-BE4D-6278-202906A397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4412E02-00C9-4ECA-7553-190FBA2076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4AE86-8894-4158-9E2E-3A9439F285BE}" type="datetimeFigureOut">
              <a:rPr lang="pt-BR" smtClean="0"/>
              <a:t>29/12/2022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8A7B293-5133-1053-3EC0-06A3F4279E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1208C82-B851-32EF-E76F-408916864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90333-2BDC-4B3B-8382-701C059FA7B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051963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9247FDEC-538F-1E9B-1A00-3618FABA98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3BB1D27-7F83-A39D-0B9F-37E5F037D4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A1FBD7F-E49D-1936-4F59-0548498B57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54AE86-8894-4158-9E2E-3A9439F285BE}" type="datetimeFigureOut">
              <a:rPr lang="pt-BR" smtClean="0"/>
              <a:t>29/12/2022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436835B-4D04-5D15-4314-CDCD2531BA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AB1F1B7-7B06-1F9D-B000-CF79DD93D1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490333-2BDC-4B3B-8382-701C059FA7B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12171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Produtos de higiene pessoal | Vaquinhas online">
            <a:extLst>
              <a:ext uri="{FF2B5EF4-FFF2-40B4-BE49-F238E27FC236}">
                <a16:creationId xmlns:a16="http://schemas.microsoft.com/office/drawing/2014/main" id="{29FE2DE2-3EDD-0093-1743-DE5ADAB9CB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481" y="291549"/>
            <a:ext cx="6858000" cy="5763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Kit-bebidas – Casa Santa Luzia">
            <a:extLst>
              <a:ext uri="{FF2B5EF4-FFF2-40B4-BE49-F238E27FC236}">
                <a16:creationId xmlns:a16="http://schemas.microsoft.com/office/drawing/2014/main" id="{C36A0B85-D016-9484-3E96-D5EA387699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77" t="5492" r="18601" b="13462"/>
          <a:stretch/>
        </p:blipFill>
        <p:spPr bwMode="auto">
          <a:xfrm>
            <a:off x="7182678" y="291549"/>
            <a:ext cx="6858000" cy="5763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esta de Aperitivos! Cod. C-035 | Floricultura Cheiro Verde • Palhoça / SC  • Compre online!">
            <a:extLst>
              <a:ext uri="{FF2B5EF4-FFF2-40B4-BE49-F238E27FC236}">
                <a16:creationId xmlns:a16="http://schemas.microsoft.com/office/drawing/2014/main" id="{CAA8768A-0D02-20F6-D9B2-E6E1AE78E1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09875" y="291548"/>
            <a:ext cx="5983125" cy="5763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50358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80AB975B-F4C0-4A95-4567-ED4675A9C171}"/>
              </a:ext>
            </a:extLst>
          </p:cNvPr>
          <p:cNvSpPr/>
          <p:nvPr/>
        </p:nvSpPr>
        <p:spPr>
          <a:xfrm>
            <a:off x="0" y="601"/>
            <a:ext cx="6858000" cy="57630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Imagem 9" descr="Cesta com comidas&#10;&#10;Descrição gerada automaticamente com confiança média">
            <a:extLst>
              <a:ext uri="{FF2B5EF4-FFF2-40B4-BE49-F238E27FC236}">
                <a16:creationId xmlns:a16="http://schemas.microsoft.com/office/drawing/2014/main" id="{F4B22DB3-6C94-0787-0B55-91F358A362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317" r="-7317" b="6"/>
          <a:stretch/>
        </p:blipFill>
        <p:spPr>
          <a:xfrm>
            <a:off x="1" y="200"/>
            <a:ext cx="6858000" cy="5763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7926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Logotipo Do Modelo Cinza - Imagens grátis no Pixabay">
            <a:extLst>
              <a:ext uri="{FF2B5EF4-FFF2-40B4-BE49-F238E27FC236}">
                <a16:creationId xmlns:a16="http://schemas.microsoft.com/office/drawing/2014/main" id="{36D30F51-7EDC-CDC3-D995-4D0B04E02E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90" t="8119" r="23334" b="13470"/>
          <a:stretch/>
        </p:blipFill>
        <p:spPr bwMode="auto">
          <a:xfrm>
            <a:off x="1285461" y="530089"/>
            <a:ext cx="5155096" cy="4757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Logotipo Imagens PNG, 390000+ Recursos gráficos para download gratuito">
            <a:extLst>
              <a:ext uri="{FF2B5EF4-FFF2-40B4-BE49-F238E27FC236}">
                <a16:creationId xmlns:a16="http://schemas.microsoft.com/office/drawing/2014/main" id="{D6F883DA-41B1-B31F-C8DE-00AB8B980F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6925" y="0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B66CB234-AA40-ADEA-3CE8-35B6758172A3}"/>
              </a:ext>
            </a:extLst>
          </p:cNvPr>
          <p:cNvSpPr txBox="1"/>
          <p:nvPr/>
        </p:nvSpPr>
        <p:spPr>
          <a:xfrm>
            <a:off x="2710070" y="3988905"/>
            <a:ext cx="23058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solidFill>
                  <a:schemeClr val="bg1"/>
                </a:solidFill>
                <a:latin typeface="Agency FB" panose="020B0503020202020204" pitchFamily="34" charset="0"/>
              </a:rPr>
              <a:t>SUPER MERCADO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FBAB95AE-D3BB-5D92-14E5-7B8881048CD0}"/>
              </a:ext>
            </a:extLst>
          </p:cNvPr>
          <p:cNvSpPr txBox="1"/>
          <p:nvPr/>
        </p:nvSpPr>
        <p:spPr>
          <a:xfrm>
            <a:off x="7692894" y="4141305"/>
            <a:ext cx="23058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latin typeface="Agency FB" panose="020B0503020202020204" pitchFamily="34" charset="0"/>
              </a:rPr>
              <a:t>S M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BD2E6ACC-E970-A499-1F9B-29C0DB2488A4}"/>
              </a:ext>
            </a:extLst>
          </p:cNvPr>
          <p:cNvSpPr/>
          <p:nvPr/>
        </p:nvSpPr>
        <p:spPr>
          <a:xfrm>
            <a:off x="3022074" y="1864830"/>
            <a:ext cx="1681871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pt-BR" sz="9600" b="1" dirty="0">
                <a:ln/>
                <a:solidFill>
                  <a:schemeClr val="accent3"/>
                </a:solidFill>
                <a:latin typeface="Agency FB" panose="020B0503020202020204" pitchFamily="34" charset="0"/>
              </a:rPr>
              <a:t>S M</a:t>
            </a:r>
          </a:p>
        </p:txBody>
      </p:sp>
    </p:spTree>
    <p:extLst>
      <p:ext uri="{BB962C8B-B14F-4D97-AF65-F5344CB8AC3E}">
        <p14:creationId xmlns:p14="http://schemas.microsoft.com/office/powerpoint/2010/main" val="20895496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BC6D66E7-3E1C-43F5-DF8F-001EFEC4B4DE}"/>
              </a:ext>
            </a:extLst>
          </p:cNvPr>
          <p:cNvSpPr/>
          <p:nvPr/>
        </p:nvSpPr>
        <p:spPr>
          <a:xfrm>
            <a:off x="8362122" y="1192695"/>
            <a:ext cx="1080000" cy="108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5024481B-CEB3-66DB-3FB5-66576B90BE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7466" y="3287022"/>
            <a:ext cx="1079086" cy="1079086"/>
          </a:xfrm>
          <a:prstGeom prst="rect">
            <a:avLst/>
          </a:prstGeom>
        </p:spPr>
      </p:pic>
      <p:pic>
        <p:nvPicPr>
          <p:cNvPr id="6" name="Imagem 5" descr="Texto, Logotipo&#10;&#10;Descrição gerada automaticamente">
            <a:extLst>
              <a:ext uri="{FF2B5EF4-FFF2-40B4-BE49-F238E27FC236}">
                <a16:creationId xmlns:a16="http://schemas.microsoft.com/office/drawing/2014/main" id="{1917DBC1-25BF-11B6-1E20-4C038F0AC9E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5957" y="1206430"/>
            <a:ext cx="5153025" cy="4762500"/>
          </a:xfrm>
          <a:prstGeom prst="rect">
            <a:avLst/>
          </a:prstGeom>
        </p:spPr>
      </p:pic>
      <p:pic>
        <p:nvPicPr>
          <p:cNvPr id="7" name="Imagem 6" descr="Texto, Logotipo&#10;&#10;Descrição gerada automaticamente">
            <a:extLst>
              <a:ext uri="{FF2B5EF4-FFF2-40B4-BE49-F238E27FC236}">
                <a16:creationId xmlns:a16="http://schemas.microsoft.com/office/drawing/2014/main" id="{4F451E33-E687-3BED-98C6-1AE41835129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890" t="-10473" r="-5890" b="-10473"/>
          <a:stretch/>
        </p:blipFill>
        <p:spPr>
          <a:xfrm>
            <a:off x="508279" y="208930"/>
            <a:ext cx="5760000" cy="5760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677767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F38355C0-22C9-54BF-F9D7-7B8E577022A4}"/>
              </a:ext>
            </a:extLst>
          </p:cNvPr>
          <p:cNvSpPr/>
          <p:nvPr/>
        </p:nvSpPr>
        <p:spPr>
          <a:xfrm>
            <a:off x="0" y="0"/>
            <a:ext cx="5512905" cy="38563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6C4B492-A136-F39A-A68A-3B33CA0FFE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966" t="21836" r="8648" b="21931"/>
          <a:stretch/>
        </p:blipFill>
        <p:spPr>
          <a:xfrm>
            <a:off x="8578297" y="-141632"/>
            <a:ext cx="5512905" cy="3856382"/>
          </a:xfrm>
          <a:prstGeom prst="rect">
            <a:avLst/>
          </a:prstGeom>
        </p:spPr>
      </p:pic>
      <p:pic>
        <p:nvPicPr>
          <p:cNvPr id="1028" name="Picture 4" descr="PASTA DE DENTE COLGATE 50G | Shopee Brasil">
            <a:extLst>
              <a:ext uri="{FF2B5EF4-FFF2-40B4-BE49-F238E27FC236}">
                <a16:creationId xmlns:a16="http://schemas.microsoft.com/office/drawing/2014/main" id="{8B4DF81B-4CED-531F-C1DE-4AE9663694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88" t="24900" r="4791" b="14621"/>
          <a:stretch/>
        </p:blipFill>
        <p:spPr bwMode="auto">
          <a:xfrm>
            <a:off x="295691" y="4530586"/>
            <a:ext cx="5897218" cy="4015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hampoo dove reconstruçao completa 670ML | Submarino">
            <a:extLst>
              <a:ext uri="{FF2B5EF4-FFF2-40B4-BE49-F238E27FC236}">
                <a16:creationId xmlns:a16="http://schemas.microsoft.com/office/drawing/2014/main" id="{DB094C3B-9495-CF67-F20C-0CFE2FE0B1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250" y="0"/>
            <a:ext cx="3905250" cy="3905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2458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Bebidas Quentes - Bebidas Chiamulera">
            <a:extLst>
              <a:ext uri="{FF2B5EF4-FFF2-40B4-BE49-F238E27FC236}">
                <a16:creationId xmlns:a16="http://schemas.microsoft.com/office/drawing/2014/main" id="{066FB330-8E2F-7935-F519-ED93C43952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00" b="3381"/>
          <a:stretch/>
        </p:blipFill>
        <p:spPr bwMode="auto">
          <a:xfrm>
            <a:off x="0" y="0"/>
            <a:ext cx="4565650" cy="6427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Zé Delivery - Delivery de Refrigerantes">
            <a:extLst>
              <a:ext uri="{FF2B5EF4-FFF2-40B4-BE49-F238E27FC236}">
                <a16:creationId xmlns:a16="http://schemas.microsoft.com/office/drawing/2014/main" id="{B5023D75-1226-3F81-7AE1-A6F385DB76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8148" y="0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Refrigerante H2O Limão 1,5L Ambev">
            <a:extLst>
              <a:ext uri="{FF2B5EF4-FFF2-40B4-BE49-F238E27FC236}">
                <a16:creationId xmlns:a16="http://schemas.microsoft.com/office/drawing/2014/main" id="{49ED6A55-0C68-9F27-3498-B23A0BE064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4293" y="927652"/>
            <a:ext cx="5791200" cy="579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99790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Uncle Chipps Plain Salted, 30 g Pouch - Fetch N Buy">
            <a:extLst>
              <a:ext uri="{FF2B5EF4-FFF2-40B4-BE49-F238E27FC236}">
                <a16:creationId xmlns:a16="http://schemas.microsoft.com/office/drawing/2014/main" id="{1294ADEF-634E-3A4E-949C-C7E4779E5C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876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Amendoim Salgado 500g - Dori 1 Unidade | Doce &amp; Festa Distribuidora">
            <a:extLst>
              <a:ext uri="{FF2B5EF4-FFF2-40B4-BE49-F238E27FC236}">
                <a16:creationId xmlns:a16="http://schemas.microsoft.com/office/drawing/2014/main" id="{D4425547-E084-4696-4674-685462A2B9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70" t="6660" r="14296" b="7357"/>
          <a:stretch/>
        </p:blipFill>
        <p:spPr bwMode="auto">
          <a:xfrm>
            <a:off x="4399722" y="0"/>
            <a:ext cx="4040328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Torradas Crocantíssimo Queijo e Cebola Pacote 40g em Promoção | Ofertas na  Americanas">
            <a:extLst>
              <a:ext uri="{FF2B5EF4-FFF2-40B4-BE49-F238E27FC236}">
                <a16:creationId xmlns:a16="http://schemas.microsoft.com/office/drawing/2014/main" id="{91961AF0-3BE4-F84F-84A8-EBD090435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2" y="1564585"/>
            <a:ext cx="47625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45180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FD5069B-82E8-32F7-C4F1-BB5096F0A7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8" t="8889" r="5278" b="9445"/>
          <a:stretch/>
        </p:blipFill>
        <p:spPr bwMode="auto">
          <a:xfrm>
            <a:off x="0" y="0"/>
            <a:ext cx="6134100" cy="560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7808A5F-9A76-1129-9CAC-BB4E9C17ED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626"/>
          <a:stretch/>
        </p:blipFill>
        <p:spPr bwMode="auto">
          <a:xfrm>
            <a:off x="6134100" y="0"/>
            <a:ext cx="6591300" cy="5621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61662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87808A5F-9A76-1129-9CAC-BB4E9C17ED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03" t="8290" r="12626" b="3138"/>
          <a:stretch/>
        </p:blipFill>
        <p:spPr bwMode="auto">
          <a:xfrm>
            <a:off x="5764696" y="238539"/>
            <a:ext cx="6134100" cy="55957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C03DA102-0FDF-4824-74BA-EFD5B63441D5}"/>
              </a:ext>
            </a:extLst>
          </p:cNvPr>
          <p:cNvSpPr/>
          <p:nvPr/>
        </p:nvSpPr>
        <p:spPr>
          <a:xfrm>
            <a:off x="0" y="0"/>
            <a:ext cx="6134100" cy="559573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4820563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293</TotalTime>
  <Words>6</Words>
  <Application>Microsoft Office PowerPoint</Application>
  <PresentationFormat>Widescreen</PresentationFormat>
  <Paragraphs>3</Paragraphs>
  <Slides>9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9</vt:i4>
      </vt:variant>
    </vt:vector>
  </HeadingPairs>
  <TitlesOfParts>
    <vt:vector size="14" baseType="lpstr">
      <vt:lpstr>Agency FB</vt:lpstr>
      <vt:lpstr>Arial</vt:lpstr>
      <vt:lpstr>Calibri</vt:lpstr>
      <vt:lpstr>Calibri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Diogo Bastos</dc:creator>
  <cp:lastModifiedBy>Diogo Bastos</cp:lastModifiedBy>
  <cp:revision>17</cp:revision>
  <dcterms:created xsi:type="dcterms:W3CDTF">2022-10-31T13:05:44Z</dcterms:created>
  <dcterms:modified xsi:type="dcterms:W3CDTF">2022-12-29T14:05:08Z</dcterms:modified>
</cp:coreProperties>
</file>